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4" r:id="rId9"/>
    <p:sldId id="261" r:id="rId1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234" y="2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977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0739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85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274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22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438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9851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80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33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66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02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0AC9F-EE3C-4F70-B739-05DEB7652355}" type="datetimeFigureOut">
              <a:rPr lang="zh-TW" altLang="en-US" smtClean="0"/>
              <a:t>2021/1/12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E90F8-4643-4273-A060-2CCD3B544A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5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KK_t3XDvHM&amp;list=PL6rcH5B64dUdx2dlKHuj9Vv9eNXAup-Cz&amp;index=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1470025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13384" y="620688"/>
            <a:ext cx="7109640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網頁程式設計期末專案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945360" y="4365104"/>
            <a:ext cx="7192628" cy="1920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組員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張家逞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00857030</a:t>
            </a:r>
            <a:endParaRPr lang="en-US" altLang="zh-TW" sz="5400" b="1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組員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王俊瀚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00857050</a:t>
            </a:r>
          </a:p>
        </p:txBody>
      </p:sp>
    </p:spTree>
    <p:extLst>
      <p:ext uri="{BB962C8B-B14F-4D97-AF65-F5344CB8AC3E}">
        <p14:creationId xmlns:p14="http://schemas.microsoft.com/office/powerpoint/2010/main" val="23602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>
          <a:xfrm>
            <a:off x="3440921" y="384473"/>
            <a:ext cx="2262159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天堂路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0479"/>
            <a:ext cx="8229600" cy="394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5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3094672" y="384473"/>
            <a:ext cx="295465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設計理念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497808" y="3717032"/>
            <a:ext cx="8148384" cy="1920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訓練反應速度</a:t>
            </a:r>
            <a:endParaRPr lang="en-US" altLang="zh-TW" sz="5400" b="1" cap="none" spc="0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TW" altLang="en-US" sz="54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為台灣增加</a:t>
            </a:r>
            <a:r>
              <a:rPr lang="zh-TW" altLang="en-US" sz="54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電競選手能力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741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5" name="標題 6"/>
          <p:cNvSpPr>
            <a:spLocks noGrp="1"/>
          </p:cNvSpPr>
          <p:nvPr>
            <p:ph type="title"/>
          </p:nvPr>
        </p:nvSpPr>
        <p:spPr>
          <a:xfrm>
            <a:off x="3787169" y="384473"/>
            <a:ext cx="156966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特色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內容版面配置區 7"/>
          <p:cNvSpPr>
            <a:spLocks noGrp="1"/>
          </p:cNvSpPr>
          <p:nvPr>
            <p:ph idx="1"/>
          </p:nvPr>
        </p:nvSpPr>
        <p:spPr>
          <a:xfrm>
            <a:off x="457200" y="1600200"/>
            <a:ext cx="8305479" cy="49121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鼠標改成準心</a:t>
            </a:r>
            <a:endParaRPr lang="en-US" altLang="zh-TW" sz="5400" b="1" cap="none" spc="0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設有破關條件</a:t>
            </a:r>
            <a:endParaRPr lang="en-US" altLang="zh-TW" sz="5400" b="1" cap="none" spc="0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設有作弊碼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馬叔叔好帥</a:t>
            </a:r>
            <a:endParaRPr lang="en-US" altLang="zh-TW" sz="5400" b="1" cap="none" spc="0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TW" altLang="en-US" sz="54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有四張地圖及難度</a:t>
            </a:r>
            <a:r>
              <a:rPr lang="zh-TW" altLang="en-US" sz="54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可以選</a:t>
            </a:r>
            <a:endParaRPr lang="en-US" altLang="zh-TW" sz="5400" b="1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54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擇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288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5" name="標題 6"/>
          <p:cNvSpPr>
            <a:spLocks noGrp="1"/>
          </p:cNvSpPr>
          <p:nvPr>
            <p:ph type="title"/>
          </p:nvPr>
        </p:nvSpPr>
        <p:spPr>
          <a:xfrm>
            <a:off x="3787169" y="384473"/>
            <a:ext cx="1569661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難度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標題 6"/>
          <p:cNvSpPr>
            <a:spLocks noGrp="1"/>
          </p:cNvSpPr>
          <p:nvPr>
            <p:ph idx="1"/>
          </p:nvPr>
        </p:nvSpPr>
        <p:spPr>
          <a:xfrm>
            <a:off x="467544" y="1592285"/>
            <a:ext cx="7571303" cy="52999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zh-TW" altLang="en-US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想要做出</a:t>
            </a:r>
            <a:r>
              <a:rPr lang="en-US" altLang="zh-TW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hover</a:t>
            </a:r>
            <a:r>
              <a:rPr lang="zh-TW" altLang="en-US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有骷髏頭且</a:t>
            </a:r>
            <a:endParaRPr lang="en-US" altLang="zh-TW" sz="3600" b="1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zh-TW" altLang="en-US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有</a:t>
            </a:r>
            <a:r>
              <a:rPr lang="en-US" altLang="zh-TW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disabled</a:t>
            </a:r>
            <a:r>
              <a:rPr lang="zh-TW" altLang="en-US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的效果，</a:t>
            </a:r>
            <a:endParaRPr lang="en-US" altLang="zh-TW" sz="3600" b="1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altLang="zh-TW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zh-TW" altLang="en-US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但用</a:t>
            </a:r>
            <a:r>
              <a:rPr lang="en-US" altLang="zh-TW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span</a:t>
            </a:r>
            <a:r>
              <a:rPr lang="zh-TW" altLang="en-US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沒辦法</a:t>
            </a:r>
            <a:r>
              <a:rPr lang="en-US" altLang="zh-TW" sz="36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disabled</a:t>
            </a:r>
          </a:p>
          <a:p>
            <a:r>
              <a:rPr lang="zh-TW" altLang="en-US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想要在擊殺</a:t>
            </a:r>
            <a:r>
              <a:rPr lang="zh-TW" altLang="en-US" sz="36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目標時在同個位置放</a:t>
            </a:r>
            <a:r>
              <a:rPr lang="en-US" altLang="zh-TW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</a:p>
          <a:p>
            <a:pPr marL="0" indent="0">
              <a:buNone/>
            </a:pPr>
            <a:r>
              <a:rPr lang="en-US" altLang="zh-TW" sz="36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zh-TW" altLang="en-US" sz="36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骷髏頭但位置會跑掉</a:t>
            </a:r>
            <a:endParaRPr lang="en-US" altLang="zh-TW" sz="3600" b="1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TW" altLang="en-US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原本是</a:t>
            </a:r>
            <a:r>
              <a:rPr lang="en-US" altLang="zh-TW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20</a:t>
            </a:r>
            <a:r>
              <a:rPr lang="zh-TW" altLang="en-US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幾張</a:t>
            </a:r>
            <a:r>
              <a:rPr lang="zh-TW" altLang="en-US" sz="36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網頁，縮減成</a:t>
            </a:r>
            <a:r>
              <a:rPr lang="en-US" altLang="zh-TW" sz="36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zh-TW" altLang="en-US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頁</a:t>
            </a:r>
            <a:endParaRPr lang="en-US" altLang="zh-TW" sz="3600" b="1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TW" sz="3600" b="1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zh-TW" altLang="en-US" sz="36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585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5" name="標題 6"/>
          <p:cNvSpPr>
            <a:spLocks noGrp="1"/>
          </p:cNvSpPr>
          <p:nvPr>
            <p:ph type="title"/>
          </p:nvPr>
        </p:nvSpPr>
        <p:spPr>
          <a:xfrm>
            <a:off x="1439573" y="384473"/>
            <a:ext cx="626485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重要程式碼設計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-CSS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7" y="1340768"/>
            <a:ext cx="8772283" cy="4712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40" y="1428001"/>
            <a:ext cx="3276600" cy="204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840" y="3356992"/>
            <a:ext cx="3924300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8562604" cy="2031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445224"/>
            <a:ext cx="5083175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7" y="1336693"/>
            <a:ext cx="6781709" cy="3673431"/>
          </a:xfrm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40" y="1376904"/>
            <a:ext cx="3444875" cy="46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5847214" cy="3167241"/>
          </a:xfrm>
          <a:prstGeom prst="rect">
            <a:avLst/>
          </a:prstGeom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840" y="2412320"/>
            <a:ext cx="2751137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12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5" name="標題 6"/>
          <p:cNvSpPr>
            <a:spLocks noGrp="1"/>
          </p:cNvSpPr>
          <p:nvPr>
            <p:ph type="title"/>
          </p:nvPr>
        </p:nvSpPr>
        <p:spPr>
          <a:xfrm>
            <a:off x="1672006" y="384473"/>
            <a:ext cx="579998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重要程式碼設計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-JS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7910"/>
            <a:ext cx="8229600" cy="4350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208911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4364"/>
            <a:ext cx="8208911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700808"/>
            <a:ext cx="823446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6" y="1700808"/>
            <a:ext cx="8179425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6" y="1727236"/>
            <a:ext cx="8225399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6" y="1700808"/>
            <a:ext cx="8244831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5" y="1727236"/>
            <a:ext cx="823446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4364"/>
            <a:ext cx="8259573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5707056" y="1213009"/>
            <a:ext cx="295465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音效設計</a:t>
            </a:r>
            <a:endParaRPr lang="en-US" altLang="zh-TW" sz="5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endParaRPr lang="zh-TW" alt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509120"/>
            <a:ext cx="3071813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1" y="2846996"/>
            <a:ext cx="8469536" cy="63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75" y="1671638"/>
            <a:ext cx="5478463" cy="351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3151188"/>
            <a:ext cx="6729413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38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"/>
            <a:ext cx="9144000" cy="6948000"/>
          </a:xfrm>
          <a:prstGeom prst="rect">
            <a:avLst/>
          </a:prstGeom>
        </p:spPr>
      </p:pic>
      <p:sp>
        <p:nvSpPr>
          <p:cNvPr id="6" name="標題 6"/>
          <p:cNvSpPr>
            <a:spLocks noGrp="1"/>
          </p:cNvSpPr>
          <p:nvPr>
            <p:ph type="title"/>
          </p:nvPr>
        </p:nvSpPr>
        <p:spPr>
          <a:xfrm>
            <a:off x="3094672" y="384473"/>
            <a:ext cx="295465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資料取用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標題 6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74591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zh-TW" altLang="en-US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音</a:t>
            </a:r>
            <a:r>
              <a:rPr lang="zh-TW" altLang="en-US" sz="36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效</a:t>
            </a:r>
            <a:r>
              <a:rPr lang="en-US" altLang="zh-TW" sz="36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</a:p>
          <a:p>
            <a:pPr marL="0" indent="0">
              <a:buNone/>
            </a:pPr>
            <a:r>
              <a:rPr lang="en-US" altLang="zh-TW" sz="36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hlinkClick r:id="rId4"/>
              </a:rPr>
              <a:t>https</a:t>
            </a:r>
            <a:r>
              <a:rPr lang="en-US" altLang="zh-TW" sz="36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hlinkClick r:id="rId4"/>
              </a:rPr>
              <a:t>://</a:t>
            </a:r>
            <a:r>
              <a:rPr lang="en-US" altLang="zh-TW" sz="3600" b="1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hlinkClick r:id="rId4"/>
              </a:rPr>
              <a:t>www.youtube.com/watch?v=RKK_t3XDvHM&amp;list=PL6rcH5B64dUdx2dlKHuj9Vv9eNXAup-Cz&amp;index=4</a:t>
            </a:r>
            <a:endParaRPr lang="en-US" altLang="zh-TW" sz="3600" b="1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sz="36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圖片</a:t>
            </a:r>
            <a:r>
              <a:rPr lang="en-US" altLang="zh-TW" sz="36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en-US" altLang="zh-TW" sz="3600" b="1" cap="none" spc="0" dirty="0" err="1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google</a:t>
            </a:r>
            <a:endParaRPr lang="en-US" altLang="zh-TW" sz="3600" b="1" cap="none" spc="0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endParaRPr lang="en-US" altLang="zh-TW" sz="3600" b="1" cap="none" spc="0" dirty="0" smtClean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365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 preferRelativeResize="0"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48000"/>
          </a:xfrm>
          <a:prstGeom prst="rect">
            <a:avLst/>
          </a:prstGeom>
        </p:spPr>
      </p:pic>
      <p:sp>
        <p:nvSpPr>
          <p:cNvPr id="5" name="標題 6"/>
          <p:cNvSpPr>
            <a:spLocks noGrp="1"/>
          </p:cNvSpPr>
          <p:nvPr>
            <p:ph type="title"/>
          </p:nvPr>
        </p:nvSpPr>
        <p:spPr>
          <a:xfrm>
            <a:off x="3094672" y="384473"/>
            <a:ext cx="2954656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工作分配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標題 6"/>
          <p:cNvSpPr>
            <a:spLocks noGrp="1"/>
          </p:cNvSpPr>
          <p:nvPr>
            <p:ph idx="1"/>
          </p:nvPr>
        </p:nvSpPr>
        <p:spPr>
          <a:xfrm>
            <a:off x="2837390" y="3645024"/>
            <a:ext cx="3469219" cy="19205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0" indent="0" algn="ctr">
              <a:buNone/>
            </a:pPr>
            <a:r>
              <a:rPr lang="zh-TW" altLang="en-US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王俊瀚</a:t>
            </a:r>
            <a:r>
              <a:rPr lang="en-US" altLang="zh-TW" sz="5400" b="1" cap="none" spc="0" dirty="0" smtClean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</a:p>
          <a:p>
            <a:pPr marL="0" indent="0" algn="ctr">
              <a:buNone/>
            </a:pPr>
            <a:r>
              <a:rPr lang="zh-TW" altLang="en-US" sz="54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張家逞</a:t>
            </a:r>
            <a:r>
              <a:rPr lang="en-US" altLang="zh-TW" sz="5400" b="1" dirty="0">
                <a:ln/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50%</a:t>
            </a:r>
            <a:endParaRPr lang="zh-TW" altLang="en-US" sz="5400" b="1" cap="none" spc="0" dirty="0">
              <a:ln/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5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95</TotalTime>
  <Words>101</Words>
  <Application>Microsoft Office PowerPoint</Application>
  <PresentationFormat>如螢幕大小 (4:3)</PresentationFormat>
  <Paragraphs>30</Paragraphs>
  <Slides>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0" baseType="lpstr">
      <vt:lpstr>Office 佈景主題</vt:lpstr>
      <vt:lpstr>PowerPoint 簡報</vt:lpstr>
      <vt:lpstr>天堂路</vt:lpstr>
      <vt:lpstr>設計理念</vt:lpstr>
      <vt:lpstr>特色</vt:lpstr>
      <vt:lpstr>難度</vt:lpstr>
      <vt:lpstr>重要程式碼設計-CSS</vt:lpstr>
      <vt:lpstr>重要程式碼設計-JS</vt:lpstr>
      <vt:lpstr>資料取用</vt:lpstr>
      <vt:lpstr>工作分配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9</cp:revision>
  <dcterms:created xsi:type="dcterms:W3CDTF">2021-01-10T08:32:12Z</dcterms:created>
  <dcterms:modified xsi:type="dcterms:W3CDTF">2021-01-12T07:57:45Z</dcterms:modified>
</cp:coreProperties>
</file>